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1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697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A2D31-28FA-4787-AE9D-6AC16B4F95BC}" type="datetimeFigureOut">
              <a:rPr lang="ru-RU"/>
              <a:pPr>
                <a:defRPr/>
              </a:pPr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F9CD0-0AD5-4DD5-947E-305F6022D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E4BF6-0E3F-4B29-B750-B5164BFF06BA}" type="datetimeFigureOut">
              <a:rPr lang="ru-RU"/>
              <a:pPr>
                <a:defRPr/>
              </a:pPr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327D-FF90-4DB4-8576-79DE047BB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B82A8-B622-4E0D-A226-2462BA1D09B1}" type="datetimeFigureOut">
              <a:rPr lang="ru-RU"/>
              <a:pPr>
                <a:defRPr/>
              </a:pPr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B7F31-0DC9-4D81-BC14-DA8BB2FFD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637B1-8B7D-4DC3-A1CA-5B06CCD0BBFE}" type="datetimeFigureOut">
              <a:rPr lang="ru-RU"/>
              <a:pPr>
                <a:defRPr/>
              </a:pPr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C49A6-423E-4C02-96C3-2D36354818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3BCB8-1FD5-44F0-940F-958A1FF69F45}" type="datetimeFigureOut">
              <a:rPr lang="ru-RU"/>
              <a:pPr>
                <a:defRPr/>
              </a:pPr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B33B2-DD18-4C87-AC59-CB1FBA61DB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F8BCC-C1E1-435E-B290-8D746FC9BE9A}" type="datetimeFigureOut">
              <a:rPr lang="ru-RU"/>
              <a:pPr>
                <a:defRPr/>
              </a:pPr>
              <a:t>20.09.2022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D3E9A-B608-45F0-85CE-D545CD203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C3A4A-0C6A-4D52-9D53-8BF40EC785A3}" type="datetimeFigureOut">
              <a:rPr lang="ru-RU"/>
              <a:pPr>
                <a:defRPr/>
              </a:pPr>
              <a:t>20.09.2022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9FF88-8044-464E-8799-B2ECB9F64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8B8A7-6889-4D2D-8597-1BE48B5CD326}" type="datetimeFigureOut">
              <a:rPr lang="ru-RU"/>
              <a:pPr>
                <a:defRPr/>
              </a:pPr>
              <a:t>20.09.2022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6678D-0B84-4A77-AA28-585FE039A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9F991-6251-41EE-83AA-E43F4BCE8125}" type="datetimeFigureOut">
              <a:rPr lang="ru-RU"/>
              <a:pPr>
                <a:defRPr/>
              </a:pPr>
              <a:t>20.09.2022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EB083-1B50-44CD-BB6E-2C04715A7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1BFAC-E8FA-47FD-9B0D-3EC0E723BAAD}" type="datetimeFigureOut">
              <a:rPr lang="ru-RU"/>
              <a:pPr>
                <a:defRPr/>
              </a:pPr>
              <a:t>20.09.2022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C7FC0-B417-4D9B-8DDC-678AC2D81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8F799-DB94-4134-B13C-CA16EC0A2868}" type="datetimeFigureOut">
              <a:rPr lang="ru-RU"/>
              <a:pPr>
                <a:defRPr/>
              </a:pPr>
              <a:t>20.09.2022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0E459-DC38-4FD6-AA9D-02CCBD5D6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2A7719-1938-4DB4-9B04-824E82ACE245}" type="datetimeFigureOut">
              <a:rPr lang="ru-RU"/>
              <a:pPr>
                <a:defRPr/>
              </a:pPr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BD24AD-DF78-4C17-939E-263C93E7D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Globex\Шаблоны для PowerPoint\#0040\Components\SC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99592" y="1701800"/>
            <a:ext cx="741682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Принятие решения о представлении ребенка на ПМПК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     Подготовка документов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     Психологическая подготовка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           родителей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(законных представителей)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    Подготовка  ребенка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611560" y="0"/>
            <a:ext cx="81438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</a:rPr>
              <a:t>Как подготовиться семье к прохождению ребенком ПМПК</a:t>
            </a:r>
            <a:endParaRPr lang="en-US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Globex\Шаблоны для PowerPoint\#0040\Components\SC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43608" y="1124744"/>
            <a:ext cx="69847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Принятие решения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о представлении ребенка на ПМПК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Важно помнить: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Основная миссия родителей: подготовить ребенка к самостоятельной жизни.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помочь ему освоить способы построения отношения с миром;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научиться жить без родительской помощи.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Globex\Шаблоны для PowerPoint\#0040\Components\SC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43608" y="1124744"/>
            <a:ext cx="698477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Подготовка документов</a:t>
            </a:r>
            <a:r>
              <a:rPr lang="ru-RU" dirty="0" smtClean="0"/>
              <a:t> </a:t>
            </a:r>
          </a:p>
          <a:p>
            <a:r>
              <a:rPr lang="ru-RU" dirty="0" smtClean="0"/>
              <a:t>Шаг 1. Подготовка и предоставление документов</a:t>
            </a:r>
            <a:endParaRPr lang="ru-RU" sz="1400" dirty="0" smtClean="0"/>
          </a:p>
          <a:p>
            <a:r>
              <a:rPr lang="ru-RU" dirty="0" smtClean="0"/>
              <a:t>Для проведения обследования ребенка Вам необходимо предъявить в комиссию документ, удостоверяющий личность, документы, подтверждающие полномочия по представлению интересов ребенка, а также следующие документы:</a:t>
            </a:r>
            <a:endParaRPr lang="ru-RU" sz="1400" dirty="0" smtClean="0"/>
          </a:p>
          <a:p>
            <a:r>
              <a:rPr lang="ru-RU" dirty="0" smtClean="0"/>
              <a:t>а) заявление о проведении или согласие на проведение обследования ребенка</a:t>
            </a:r>
            <a:endParaRPr lang="ru-RU" sz="1400" dirty="0" smtClean="0"/>
          </a:p>
          <a:p>
            <a:r>
              <a:rPr lang="ru-RU" dirty="0" smtClean="0"/>
              <a:t>в комиссии (бланк заявления Вам предоставит специалист комиссии и поможет в его заполнении);</a:t>
            </a:r>
            <a:endParaRPr lang="ru-RU" sz="1400" dirty="0" smtClean="0"/>
          </a:p>
          <a:p>
            <a:r>
              <a:rPr lang="ru-RU" dirty="0" smtClean="0"/>
              <a:t>б) копию паспорта или свидетельства о рождении ребенка (предоставляются</a:t>
            </a:r>
            <a:endParaRPr lang="ru-RU" sz="1400" dirty="0" smtClean="0"/>
          </a:p>
          <a:p>
            <a:r>
              <a:rPr lang="ru-RU" dirty="0" smtClean="0"/>
              <a:t>с предъявлением оригинала или заверенной в установленном порядке копии);</a:t>
            </a:r>
            <a:endParaRPr lang="ru-RU" sz="1400" dirty="0" smtClean="0"/>
          </a:p>
          <a:p>
            <a:r>
              <a:rPr lang="ru-RU" dirty="0" smtClean="0"/>
              <a:t> </a:t>
            </a:r>
            <a:endParaRPr lang="ru-RU" sz="1400" dirty="0" smtClean="0"/>
          </a:p>
          <a:p>
            <a:r>
              <a:rPr lang="ru-RU" dirty="0" smtClean="0"/>
              <a:t> </a:t>
            </a:r>
            <a:endParaRPr lang="ru-RU" sz="1400" dirty="0" smtClean="0"/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в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Globex\Шаблоны для PowerPoint\#0040\Components\SC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43608" y="260648"/>
            <a:ext cx="698477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Подготовка документов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 smtClean="0"/>
              <a:t>в) направление образовательной организации, организации, осуществляющей социальное обслуживание, медицинской организации, другой организации (при наличии);</a:t>
            </a:r>
            <a:endParaRPr lang="ru-RU" sz="1400" dirty="0" smtClean="0"/>
          </a:p>
          <a:p>
            <a:r>
              <a:rPr lang="ru-RU" dirty="0" smtClean="0"/>
              <a:t>г) заключение (заключения) </a:t>
            </a:r>
            <a:r>
              <a:rPr lang="ru-RU" dirty="0" err="1" smtClean="0"/>
              <a:t>психолого-медико-педагогического</a:t>
            </a:r>
            <a:r>
              <a:rPr lang="ru-RU" dirty="0" smtClean="0"/>
              <a:t> консилиума образовательной организации или специалиста (специалистов), осуществляющего </a:t>
            </a:r>
            <a:r>
              <a:rPr lang="ru-RU" dirty="0" err="1" smtClean="0"/>
              <a:t>психолого-медико-педагогическое</a:t>
            </a:r>
            <a:r>
              <a:rPr lang="ru-RU" dirty="0" smtClean="0"/>
              <a:t> сопровождение обучающихся в образовательной организации (для обучающихся образовательных организаций) (при наличии);</a:t>
            </a:r>
            <a:endParaRPr lang="ru-RU" sz="1400" dirty="0" smtClean="0"/>
          </a:p>
          <a:p>
            <a:r>
              <a:rPr lang="ru-RU" dirty="0" err="1" smtClean="0"/>
              <a:t>д</a:t>
            </a:r>
            <a:r>
              <a:rPr lang="ru-RU" dirty="0" smtClean="0"/>
              <a:t>) заключение (заключения) комиссии о результатах ранее проведенного обследования ребенка (при наличии);</a:t>
            </a:r>
            <a:endParaRPr lang="ru-RU" sz="1400" dirty="0" smtClean="0"/>
          </a:p>
          <a:p>
            <a:r>
              <a:rPr lang="ru-RU" dirty="0" smtClean="0"/>
              <a:t>е) подробную выписку из истории развития ребенка с заключениями врачей, наблюдающих ребенка в медицинской организации по месту жительства (регистрации);</a:t>
            </a:r>
            <a:endParaRPr lang="ru-RU" sz="1400" dirty="0" smtClean="0"/>
          </a:p>
          <a:p>
            <a:r>
              <a:rPr lang="ru-RU" dirty="0" smtClean="0"/>
              <a:t>ж) характеристику обучающегося, выданную образовательной организацией (для обучающихся образовательных организаций);</a:t>
            </a:r>
            <a:endParaRPr lang="ru-RU" sz="1400" dirty="0" smtClean="0"/>
          </a:p>
          <a:p>
            <a:r>
              <a:rPr lang="ru-RU" dirty="0" smtClean="0"/>
              <a:t> </a:t>
            </a:r>
            <a:endParaRPr lang="ru-RU" sz="1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-127998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Globex\Шаблоны для PowerPoint\#0040\Components\SC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1701800"/>
            <a:ext cx="7000875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 smtClean="0"/>
              <a:t>з</a:t>
            </a:r>
            <a:r>
              <a:rPr lang="ru-RU" dirty="0" smtClean="0"/>
              <a:t>) письменные работы по русскому (родному) языку, математике, результаты самостоятельной продуктивной деятельности ребенка (необходимо взять с собой, после их анализа, комиссия вернет Вам работы)</a:t>
            </a:r>
            <a:endParaRPr lang="ru-RU" sz="1400" dirty="0" smtClean="0"/>
          </a:p>
          <a:p>
            <a:r>
              <a:rPr lang="ru-RU" dirty="0" smtClean="0"/>
              <a:t> </a:t>
            </a:r>
            <a:endParaRPr lang="ru-RU" sz="1400" dirty="0" smtClean="0"/>
          </a:p>
          <a:p>
            <a:r>
              <a:rPr lang="ru-RU" dirty="0" smtClean="0"/>
              <a:t>При необходимости комиссия запрашивает у соответствующих органов и организаций или у родителей (законных представителей) дополнительную информацию о ребенке.</a:t>
            </a:r>
            <a:endParaRPr lang="ru-RU" sz="1400" dirty="0" smtClean="0"/>
          </a:p>
          <a:p>
            <a:r>
              <a:rPr lang="ru-RU" dirty="0" smtClean="0"/>
              <a:t> </a:t>
            </a:r>
            <a:endParaRPr lang="ru-RU" sz="1400" dirty="0" smtClean="0"/>
          </a:p>
          <a:p>
            <a:r>
              <a:rPr lang="ru-RU" dirty="0" smtClean="0"/>
              <a:t>Если у Вас возникнут вопросы на этапе подготовки документов для ПМПК, Вы можете задать их специалисту, непосредственно отвечающему за оформление документов в конкретной ПМПК, чаще всего эти функции выполняет социальный педагог ПМПК).</a:t>
            </a:r>
            <a:endParaRPr lang="ru-RU" sz="14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471488" y="168275"/>
            <a:ext cx="81438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dirty="0" smtClean="0">
                <a:solidFill>
                  <a:srgbClr val="27697B"/>
                </a:solidFill>
                <a:latin typeface="Calibri" pitchFamily="34" charset="0"/>
              </a:rPr>
              <a:t>Подготовка документов</a:t>
            </a:r>
            <a:endParaRPr lang="en-US" sz="4400" b="1" dirty="0">
              <a:solidFill>
                <a:srgbClr val="27697B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Globex\Шаблоны для PowerPoint\#0040\Components\SC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1701800"/>
            <a:ext cx="700087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Психологическая подготовка родителей (законных представителей)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Помнить об интересах ребенка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Соотнести собственные ожидания с тем, что возможны другие варианты преодоления трудностей.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 smtClean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471488" y="168275"/>
            <a:ext cx="81438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dirty="0" smtClean="0">
                <a:solidFill>
                  <a:srgbClr val="27697B"/>
                </a:solidFill>
                <a:latin typeface="Calibri" pitchFamily="34" charset="0"/>
              </a:rPr>
              <a:t>Основные моменты</a:t>
            </a:r>
            <a:endParaRPr lang="en-US" sz="4400" b="1" dirty="0">
              <a:solidFill>
                <a:srgbClr val="27697B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Globex\Шаблоны для PowerPoint\#0040\Components\SC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1701800"/>
            <a:ext cx="700087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Подготовка  ребенка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Подготовить к посещению незнакомого места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К разговору с незнакомыми людьми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Снять тревожность  за качество ответов.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471488" y="168275"/>
            <a:ext cx="81438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dirty="0" smtClean="0">
                <a:solidFill>
                  <a:srgbClr val="27697B"/>
                </a:solidFill>
                <a:latin typeface="Calibri" pitchFamily="34" charset="0"/>
              </a:rPr>
              <a:t>Основные моменты</a:t>
            </a:r>
            <a:endParaRPr lang="en-US" sz="4400" b="1" dirty="0">
              <a:solidFill>
                <a:srgbClr val="27697B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children</Template>
  <TotalTime>43</TotalTime>
  <Words>337</Words>
  <Application>Microsoft Office PowerPoint</Application>
  <PresentationFormat>Экран (4:3)</PresentationFormat>
  <Paragraphs>45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children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2020-08-20T07:58:21Z</dcterms:created>
  <dcterms:modified xsi:type="dcterms:W3CDTF">2022-09-20T14:51:32Z</dcterms:modified>
</cp:coreProperties>
</file>